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20"/>
    <a:srgbClr val="8B0021"/>
    <a:srgbClr val="8CC540"/>
    <a:srgbClr val="E3A398"/>
    <a:srgbClr val="AC0204"/>
    <a:srgbClr val="FF6600"/>
    <a:srgbClr val="E3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4660"/>
  </p:normalViewPr>
  <p:slideViewPr>
    <p:cSldViewPr snapToGrid="0">
      <p:cViewPr>
        <p:scale>
          <a:sx n="54" d="100"/>
          <a:sy n="54" d="100"/>
        </p:scale>
        <p:origin x="346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6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2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9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3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7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8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9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6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3020-6594-4201-A711-CD0358F58C2C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B90E-C483-454D-BA01-EBC13C4B1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8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ordPictureWatermark1">
            <a:extLst>
              <a:ext uri="{FF2B5EF4-FFF2-40B4-BE49-F238E27FC236}">
                <a16:creationId xmlns:a16="http://schemas.microsoft.com/office/drawing/2014/main" id="{E6554BD3-9F55-6767-F0CB-B47201FAF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/>
          <a:stretch/>
        </p:blipFill>
        <p:spPr bwMode="auto">
          <a:xfrm>
            <a:off x="-24196" y="719870"/>
            <a:ext cx="10691202" cy="13849501"/>
          </a:xfrm>
          <a:prstGeom prst="rect">
            <a:avLst/>
          </a:prstGeom>
          <a:noFill/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CA6770B0-BA13-5D06-65E1-09BE88179783}"/>
              </a:ext>
            </a:extLst>
          </p:cNvPr>
          <p:cNvSpPr/>
          <p:nvPr/>
        </p:nvSpPr>
        <p:spPr>
          <a:xfrm>
            <a:off x="-1" y="0"/>
            <a:ext cx="10691810" cy="280982"/>
          </a:xfrm>
          <a:prstGeom prst="rect">
            <a:avLst/>
          </a:prstGeom>
          <a:solidFill>
            <a:srgbClr val="8B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F29E7F74-DC2A-8754-F8B7-7D8A590F006B}"/>
              </a:ext>
            </a:extLst>
          </p:cNvPr>
          <p:cNvGrpSpPr/>
          <p:nvPr/>
        </p:nvGrpSpPr>
        <p:grpSpPr>
          <a:xfrm>
            <a:off x="1346030" y="1326572"/>
            <a:ext cx="1394360" cy="1345593"/>
            <a:chOff x="266700" y="5359298"/>
            <a:chExt cx="2032000" cy="1960932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F24F7F16-DB37-2D87-D043-28FE4C4A4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60"/>
            <a:stretch/>
          </p:blipFill>
          <p:spPr>
            <a:xfrm>
              <a:off x="533400" y="5359298"/>
              <a:ext cx="1334322" cy="1438537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EE26CE9C-0334-1B22-F77E-D7E9B1DA4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92" r="30442"/>
            <a:stretch/>
          </p:blipFill>
          <p:spPr>
            <a:xfrm>
              <a:off x="266700" y="6951148"/>
              <a:ext cx="2032000" cy="369082"/>
            </a:xfrm>
            <a:prstGeom prst="rect">
              <a:avLst/>
            </a:prstGeom>
          </p:spPr>
        </p:pic>
      </p:grpSp>
      <p:sp>
        <p:nvSpPr>
          <p:cNvPr id="8" name="Rectangle 21">
            <a:extLst>
              <a:ext uri="{FF2B5EF4-FFF2-40B4-BE49-F238E27FC236}">
                <a16:creationId xmlns:a16="http://schemas.microsoft.com/office/drawing/2014/main" id="{0262A9C9-8BCF-D08A-17C7-24830E722C83}"/>
              </a:ext>
            </a:extLst>
          </p:cNvPr>
          <p:cNvSpPr/>
          <p:nvPr/>
        </p:nvSpPr>
        <p:spPr>
          <a:xfrm>
            <a:off x="-1" y="14877993"/>
            <a:ext cx="10709049" cy="3167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72" name="Oval 27">
            <a:extLst>
              <a:ext uri="{FF2B5EF4-FFF2-40B4-BE49-F238E27FC236}">
                <a16:creationId xmlns:a16="http://schemas.microsoft.com/office/drawing/2014/main" id="{C4A250D2-1DC2-D4A5-C6F4-C508D3E834CE}"/>
              </a:ext>
            </a:extLst>
          </p:cNvPr>
          <p:cNvSpPr/>
          <p:nvPr/>
        </p:nvSpPr>
        <p:spPr>
          <a:xfrm>
            <a:off x="8885343" y="3204549"/>
            <a:ext cx="159881" cy="159881"/>
          </a:xfrm>
          <a:prstGeom prst="ellipse">
            <a:avLst/>
          </a:prstGeom>
          <a:solidFill>
            <a:srgbClr val="8B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sz="2800" dirty="0"/>
          </a:p>
        </p:txBody>
      </p:sp>
      <p:sp>
        <p:nvSpPr>
          <p:cNvPr id="73" name="TextBox 5">
            <a:extLst>
              <a:ext uri="{FF2B5EF4-FFF2-40B4-BE49-F238E27FC236}">
                <a16:creationId xmlns:a16="http://schemas.microsoft.com/office/drawing/2014/main" id="{0C39E468-F019-5BD3-022E-55278C7F284C}"/>
              </a:ext>
            </a:extLst>
          </p:cNvPr>
          <p:cNvSpPr txBox="1"/>
          <p:nvPr/>
        </p:nvSpPr>
        <p:spPr>
          <a:xfrm>
            <a:off x="4086421" y="1400677"/>
            <a:ext cx="6726872" cy="141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b="1" cap="small" spc="25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 </a:t>
            </a:r>
            <a:endParaRPr lang="en-US" sz="1800" b="1" cap="small" spc="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1800" b="1" cap="small" spc="25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المملكة العربية السعودية</a:t>
            </a:r>
            <a:endParaRPr lang="en-US" sz="1800" b="1" cap="small" spc="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spcBef>
                <a:spcPts val="1500"/>
              </a:spcBef>
              <a:spcAft>
                <a:spcPts val="200"/>
              </a:spcAft>
            </a:pPr>
            <a:r>
              <a:rPr lang="ar-SA" sz="1800" b="1" kern="0" cap="small" spc="25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شركة  بنائية للاستشارات  الهندسية</a:t>
            </a:r>
            <a:endParaRPr lang="en-US" sz="1800" b="1" kern="0" cap="small" spc="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b="1" cap="small" spc="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0819FFE-4588-CC1B-ACA4-03002F265BD2}"/>
              </a:ext>
            </a:extLst>
          </p:cNvPr>
          <p:cNvSpPr txBox="1"/>
          <p:nvPr/>
        </p:nvSpPr>
        <p:spPr>
          <a:xfrm>
            <a:off x="1066801" y="3111053"/>
            <a:ext cx="7978423" cy="610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6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        سعادة /اسم الجهة </a:t>
            </a:r>
            <a:r>
              <a:rPr lang="ar-SA" sz="16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                  المكرمين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4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</a:t>
            </a:r>
            <a:r>
              <a:rPr lang="ar-SA" sz="1200" b="1" dirty="0" err="1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التالية:</a:t>
            </a:r>
            <a:r>
              <a:rPr lang="ar-SA" sz="1200" b="1" dirty="0" err="1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</a:t>
            </a: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استناداً لفتحكم ملف تدقيق  في </a:t>
            </a: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مشروع (عبد الله العجاجي ) والتقرير الصادر لنا من المالك بخصوص الملاحظات الفنية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20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نفيدكم بسرعة وجودة معالجتنا للملاحظات حسب الخطة التالية:</a:t>
            </a: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b="1" dirty="0">
              <a:solidFill>
                <a:srgbClr val="8A1E38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NeueLT Arabic 55 Roman" panose="020B0604020202020204" pitchFamily="34" charset="-78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F98C042-15C4-E539-C58D-3854EDBEFDFB}"/>
              </a:ext>
            </a:extLst>
          </p:cNvPr>
          <p:cNvSpPr txBox="1"/>
          <p:nvPr/>
        </p:nvSpPr>
        <p:spPr>
          <a:xfrm>
            <a:off x="614410" y="10507572"/>
            <a:ext cx="7978423" cy="79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ملاحظات : 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١- سيتم تقديم. تقرير اسبوعي </a:t>
            </a:r>
            <a:r>
              <a:rPr lang="ar-SA" sz="1050" b="1" dirty="0" err="1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للاعمال</a:t>
            </a: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 المنجزة أعلاه حسب توجيهكم</a:t>
            </a:r>
          </a:p>
          <a:p>
            <a:pPr algn="justLow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٢-سيتم  افادتكم في حال تعثر او وجود استفسار فني </a:t>
            </a:r>
            <a:r>
              <a:rPr lang="ar-SA" sz="1050" b="1" dirty="0" err="1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بمايخص</a:t>
            </a: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 هذا المشروع فقط نظرا لطبيعة العمل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00D4FF7-28C0-9AE0-3007-147F720C1CCC}"/>
              </a:ext>
            </a:extLst>
          </p:cNvPr>
          <p:cNvSpPr txBox="1"/>
          <p:nvPr/>
        </p:nvSpPr>
        <p:spPr>
          <a:xfrm>
            <a:off x="-1544559" y="12192518"/>
            <a:ext cx="7978423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المسؤول: الاسم الثلاثي</a:t>
            </a:r>
          </a:p>
          <a:p>
            <a:pPr algn="ctr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التوقيع: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04B4A44-1635-951D-E774-5A5EFCDCF947}"/>
              </a:ext>
            </a:extLst>
          </p:cNvPr>
          <p:cNvSpPr txBox="1"/>
          <p:nvPr/>
        </p:nvSpPr>
        <p:spPr>
          <a:xfrm>
            <a:off x="6459784" y="12192518"/>
            <a:ext cx="198014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sz="1050" b="1" dirty="0">
                <a:solidFill>
                  <a:srgbClr val="8A1E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NeueLT Arabic 55 Roman" panose="020B0604020202020204" pitchFamily="34" charset="-78"/>
              </a:rPr>
              <a:t>الختم</a:t>
            </a:r>
          </a:p>
        </p:txBody>
      </p:sp>
    </p:spTree>
    <p:extLst>
      <p:ext uri="{BB962C8B-B14F-4D97-AF65-F5344CB8AC3E}">
        <p14:creationId xmlns:p14="http://schemas.microsoft.com/office/powerpoint/2010/main" val="391976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13039</TotalTime>
  <Words>304</Words>
  <Application>Microsoft Macintosh PowerPoint</Application>
  <PresentationFormat>مخصص</PresentationFormat>
  <Paragraphs>29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4</dc:creator>
  <cp:lastModifiedBy>Malek</cp:lastModifiedBy>
  <cp:revision>44</cp:revision>
  <cp:lastPrinted>2024-01-09T10:59:38Z</cp:lastPrinted>
  <dcterms:created xsi:type="dcterms:W3CDTF">2023-08-21T13:12:04Z</dcterms:created>
  <dcterms:modified xsi:type="dcterms:W3CDTF">2024-06-23T23:50:36Z</dcterms:modified>
</cp:coreProperties>
</file>